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6179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1758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6522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6996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167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910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6982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2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2758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292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490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8355D4-0DF1-4C35-BEC2-F2DE7F30EC6A}" type="datetimeFigureOut">
              <a:rPr lang="fr-FR" smtClean="0"/>
              <a:t>11/06/2012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5ED9B-2B1B-4C5A-B6D6-8BD4180F3D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35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gi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4" name="Picture 50" descr="http://www.japajo.com/images/d/dra/drapeau_anglai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6" t="11502"/>
          <a:stretch/>
        </p:blipFill>
        <p:spPr bwMode="auto">
          <a:xfrm>
            <a:off x="45059" y="7937"/>
            <a:ext cx="5462300" cy="3313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http://www.wildgamestudio.com/wordpress/wp-content/uploads/2011/02/Espagne-drapeau-espagnol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766"/>
          <a:stretch/>
        </p:blipFill>
        <p:spPr bwMode="auto">
          <a:xfrm>
            <a:off x="3658167" y="2952927"/>
            <a:ext cx="5485833" cy="3726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http://4.bp.blogspot.com/-iNy8O7n2DaU/TpxwxgEr22I/AAAAAAAAAEo/t1wHW5IVc4c/s320/Ressources%2Bdocumentaires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6" r="9589" b="35"/>
          <a:stretch/>
        </p:blipFill>
        <p:spPr bwMode="auto">
          <a:xfrm>
            <a:off x="2159000" y="4162782"/>
            <a:ext cx="1145243" cy="1428277"/>
          </a:xfrm>
          <a:prstGeom prst="round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t0.gstatic.com/images?q=tbn:ANd9GcSFq8sQYEiksQm4R71ouY6vAR8cuhZNUuH_x44K9LCOU-Dwb9Lr4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93" y="924749"/>
            <a:ext cx="2466975" cy="1847851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erlbal.hi-pi.com/blog-images/171354/gd/1276976298/Voyage-en-Espagne-1258-GRENADE-Visite-de-l-Alhambra-PALAIS-DES-LION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49"/>
          <a:stretch/>
        </p:blipFill>
        <p:spPr bwMode="auto">
          <a:xfrm>
            <a:off x="6467999" y="2654196"/>
            <a:ext cx="1680609" cy="2438386"/>
          </a:xfrm>
          <a:prstGeom prst="flowChartAlternateProcess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2747.com/2747/world/airport/seville/2009en/alcazar1a35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39"/>
          <a:stretch/>
        </p:blipFill>
        <p:spPr bwMode="auto">
          <a:xfrm>
            <a:off x="5268463" y="5229200"/>
            <a:ext cx="2136274" cy="1450717"/>
          </a:xfrm>
          <a:prstGeom prst="round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8" descr="data:image/jpeg;base64,/9j/4AAQSkZJRgABAQAAAQABAAD/2wCEAAkGBhQSERQUEhMUFBQVFhQYFhUWFhQVFRQWFBUVFBQVFBQXHCYeFxkjGRUUHy8gJCcrLCwsFR4xNTAqNSYrLCkBCQoKDgwOGg8PGiwkHCQsLCkpLCkpKiksKSosLCwsLCwpLCksKSksLCwpLCwpKSkpLCwsLCwsKSwsKSwsKSwpLP/AABEIAMIBAwMBIgACEQEDEQH/xAAcAAAABwEBAAAAAAAAAAAAAAAAAQIDBAUGBwj/xABJEAACAQIDBQQGBgcGBAcBAAABAgMAEQQSIQUGMUFRImFxkQcTMoGhsSNCUmJywRQzkqKy0eEkY4LC0vBTc5PxFRc0Q6Ozwxb/xAAZAQADAQEBAAAAAAAAAAAAAAAAAQMCBAX/xAAoEQADAAICAgEDAwUAAAAAAAAAAQIDESExBBJBE1FhMrHwIkJxgeH/2gAMAwEAAhEDEQA/AOTGRktlJF66HuhvqsUXqicrWABIsB39/E1jNmYIyHINdeHOpG0tizQ2OWw5jnXOr9a47LvH7T+Dru7O9X6SZEdRnRrXHB1tcMB7jerxokPKuW+jtZPXqQCL6MTqLC966uEbuPwr1fHt1HPZ5HkY1NcdEObZUbizKCO8Kw8mqpxO4uHbVAYz1jZo/hqvwrR5OqkeH9KGUcm9x/rVXKrsiqc9MwWO3HnTWGRXHSQZT/1IvzFUzYHEwNmMEyH7cDZvjEVbzvXVmiIptk6ipPx4fRVeRa7OdYLf6dTlM6yfcnUZvC5yN8TVxFvlG367DMv3oXBH7EmX4E1osXsqKUWkjRx94A/OqXEbh4c3MYeE/wB27KP2dV+FSrxX8MrPlL5QuPG4aX9XiFVj9WYNCfNhY+6oE8B9YGI0CuvX6w1FuPA0INyZEkU+uEkd+0rIFY6EjtIQDrbiKtMTAUw7ZLhljky5eIKhsuW3O4Fq5qxOeGdMZVfKKdoFbh8P5VGkwp5G9UuH3+lU2m9XIfszx5H/AGhkPzq4h3twz/rIpYj9pGEqeTZW8r1FwWVkSfBAm7Lr9oXBHgy60yUdfZe46Pr+8LHzvV/EIZf1OIicn6jH1b/sSWJprGbJdPbjI77aefCsOWjaopf0wj21Yd47Q+Gvwp2PEBvZYHwN/wDtTj4fofOos2EB1K69Rx8xrWTWyQWoZqhlWHsuT3MM3xFj86MYkj2kPivaH+oeVAbJWahTcUyt7JB8OXiOVLo0GxQajzU2zUkNRoNkgmmy1FeiJp6FsBaklqQxpOaloexbNTZaiZqQWo0IMtTTNQZqYlksDTGE20FBsTwoVU+rvqeNCtaAVsFisytzBrqqIkyAlQ2munnXM9kYfM6qOJPPT511LZOzTGmpvU808l/Hb1+C52VgI0QFFC36fGrJVqBs2cexzFyBzsf6/OrSNa9jFftjTPFz43OVyJCUGjvUkRUPU1r2M+pBaAeHhpTZjPXzqc8dMlKoqI1BFKnoDSCPEVLKU2yVpMm5GMvs/i/I0w8Onvf+I1OK6L+IUn1fY97/AMRrmzfqR1eOv6WUeJ2dHILOqsOjAEeRqkxXo7wr6orRHrExT93VfhWmyUtUrsqVXaOGaqemc9xXo2lH6qdXH2ZU/wAyf6aipgNpYT2Fly/3MgkT/pG38JrpwFLyXrnrx4fXBefJyLvk5cu+zA5cTDGx+8rYeX5WP7NTo9q4WTnLAejr6xP2k18xW/xGASQWdFYdGUMPI1R4z0eYRwxVGiNjrExQX/Bqvwrnrxfszojy/ujI7Wgsl45EkvwaNgeFrhhxXQ8xTQDrbMCNBxFqutpbKWIJlFhw+ANU2I2ftGNP1cskLDMuUidcp1HZ1ddDwAFc30vsdf1F8jcgVvaXXrzHgw1FHZh7L3HR+1+8NfO9Q8LtxASk0ZzfdJRx4xuPnapyPC/sSgHpICh/a1X41hwbVCGxRHtqR3jtL8NR7xSo5Q3Ag+GtKlwsii9rjqO0P2lqDNMmZcwsT9YcfMa1ho1sshQJpmNT9Rw3c2v7w18waNpre2pXvHaXzGo94FPQtgZqANNGQHUEEd2opxDSHsJ6aNOyUwWo0PYTmq/F4mxt76nOarsZDmIINrcdOIpaGmN56FKyihTNmg3XhXOMw1B68wa22LwzLrETfpe3lyPvFZ/ZezBHJmBPPTxrTDFaaVKns64nS0RdnbMmXPjWKMykxxoc4JLZQdBpc3A863OGXQXFjzHG3UX51n8GMxRmuQpzBLjLmsQGtzYA1psMAbW4GvRwWnGkeV5OKpvb+R+OGlmGpMcdLMdP2MepVyxVGZKtpsNfhUF8OarFkrgi5KbdKnJhyeVFLgWte38637rZJw9Fe66D8QpUSdj/ABP8zS5U7PvHzpeHXsH8TVPL2UwrsqMlKVKdyUpUrs2cGhsJSslOBKWEpbHoYKU4idk+BpZWnYk0NZb4HM8mK3gj7CfiH8JrU7EF8PD/AMtP4RWf2/H9Evc6/I1ot3BfCw/gHwJH5VzQ9UzstblD2N2RFOLTRRyDo6q3lcaVnMf6KcHJrGJID/duSv7D5h5WrZBaWBWnp9k52ujlGO9F2JgDPh8QjKoJN88T2Gp9nMGNvCqPbmAeMRtJ9IdT7IUkjLcXUXNdxxkd4nH3G/hNc126uU4Ruk6/ND+VQqF8HRNMwseLhbgWQ9/aA941HlUlZ5B7LBx45v6iu5bT3awuIv6/DxyH7RUZh4OLN8ay20fQ9hW1gkmgbkLiVPJu1+9U3j+xRWcrnxKk3ZSp6rofhY1IwWKzL2HV+46N5j8xVxtXcOaCX1ckyyArdSoOoNxqG9k6ciaxseCZYw5R1Uk2fK2Q2JBs9raHTjU3LRRUmXsuJt7V18eH7Q0ppW1qtGMkC6NcddD8ar8TKxZbknjz7ulZGXk+NRdC4v0BufhVe+0QWAAOpteqqeKmMKXDDKSTcAd19Ljwo1sa7LllN6FLLijoLHRsNODVjC9c9wW3spsTWowWLLWINc2mmdfvLXBrdjYBcQzH1kmVCoyo9lJ1vmtry4XrYYeO1h0pO72yFggVQQ1+0SLZbtYnKOlWfqx0r0Y1M60eZlbut74+AIdKVRBaOkIJzpTNxTxFJMQpoTCjIo2NF6qouKFj7q0ltmW9IaxuFGVjfhr5a1Ewf6s/jb8qexMpyMO6mdnn6Nvxn+Fadb+TMtN8EQrQApGJxARWdyFVQWZjwAAuTXPdp7x4/HR/2GM4eMObSF1DyAaCwI7PPQeddGTLONbpnHiw3leoR0cClhawe62+c6zJhNoxlZX0imAAWQ20DW0ueFxz0IHGugWpzapbQXjqH60N5aegWpEeCuL3p2LBd9Yq0bnG9mI3gT6I9zL8yKvN2B/ZYu4MPJ2FVe8sVo5B0Yfxj+dXm6GGzYRDf60o/wDkeoqkqLOW5SLC1KC1LXCiiOHt4Vr3QfTZHkTskdx+Vcx3pFoIW6Sqf3T/ACrrRjBrle9yWwnhInycVhvaNeumdLyG/CjUVJia6g9QD5ih6vWj2H6GJ3si/tMXeg/jP86b9FaX2dlOoE+IUg6j9ZfUe+p2+UdpoD3N8GU/nUb0Uj+yzqfq4zED+A/nQ30CnnRK2z6PcFOrFsMisQbNHeJr209iwPvFceTc4SzYWKMqjSyMuZrkaRFxe2vI+dejr1xrZ/ZxeBPTFqv7SSJWWkx9NGf2z6JMdECViEqjW8TBv3Ws3wNYebBPGpYgrwIPPRhf4GvXpGlead7Yexb7r/ArWHK1tFE+UjOk/Z1HI91Cm4JiFAsfKhU9FtnVZPQowPaxa37oj+bVb7E9GxhYZ8SXQcVWPKT3Zixt5VoNnb8YPFkepnUsQOw10fws3E+F6t8tdaxQ1yjgrNc00mSY5wNBew/KnlxX+7f1qCop0VtyjCuiaMTTiyg1BFOJU3KKzbZKL0gyHqKbpt6Sk06JULXvTGLGo8KVgjx91HihqKOqDe4K7FDst4VH2cfon/H/AJUqXix2W/CflVfs1/opfxf5ErVmMfbKffZycOIltmmdEHhcMfkPjVFHtN0mjgGGk9WCFEgK21v2mUeyNOJq+3uxsaRpnYBxmkVbXNgrRk3+rq48bEdayiYuYuuX1mX7SNe45kqy5fjyrh8qm70ep4EL02uyy2ljIcY0SrfPFiYbZlK9tZlViCw7Q1INdLSFLDQaf71rKbFg9dIrZbCOzE2Fy1iAD38Tp0rTsLc6t4+/U5/L0r/0PSEUlZKakUcqVGpq+uDl9uTJ70arN4j+NapIpsS0TIjgQqzWUZldyTmZswI5kgLw076v9vrrKO8fNTWEg2fF6yRTM4LxZQDKF6MdCdRxt3muPyX8Jnd4kezba2bjdja8sbrHLKZEZVILG5W5sCCdcvDQ8L1txeuR4uMYZ4LSu+f13ttcWyoSFHEDNlPjc866ps7E54kbqov48DS8e29yxeRj9XseCVzLe6P+yyDpIv8AERXUK5D6SscY4HiQXlnn9XGB1zklvAAce+upvg5dco6Js/b0IjhDTxBmRAFMiZicq3Fib37qt8xrzptDcRGgVo0kjlRhGwZSRMWBIe4vkGh1taxFdW9EO25MRs8Ca5kw8skDEm7djKVzHqAwX/DU4yKyuTE8ZN339qA98n+Q1C9FjjJjh0xkh/aRDVhv0vZhP3mHmo/lXJosZjTjMVHhMScPEZrsQB2nAW9ha+ml63VKVtk5l1WkegRXGpTlxGH+7tCD/wC1l/Otd6Pd5MRI8uFxjI8sKoySqCDLGSVJYfaDAXt9oVjd5JBHKzE2EeNjYnoFxNyfKnLTW0K009M6fvdvXDs/DmaY9yIPakfkq/meQry1tjeGSdyWNhc2UcBc3t31b+kTfRto4t5LkRJdYV+ygPtW+03E+4cqychofA1zyOLOep86FNKaFZNFisludazd/wBJuLwxA9Z66MW7El20+6/tL/vSsTY9KMIetbTa6MOU+z0tufv/AIXHAAH1c3OJyL+KHg4+PdWrldbWFeRITlIOYgjUG9rHu512f0celVJFGHxjj1gFo5Tr6wfZe31u/n48dJ7MOdLg6hcClxmqRt5sP/xP3X/lT0e8MNtHJ8Ff/TVHLIq1sub6UhqgHb0Nh2jc8Oy9zbjYWpH/AI9H/ef9OT/TWVLNu5LbCkAkUvEcqpk3hivosvj6qWw8TlqxxOOWykZiCD7Kk/8AastNM3NJrSMfv96RINnWjZWlmkQkRqQAqm6hnY8ASDYAE6GuVbR9L2JeJ4olSFZOLKWaQCwFlY6Lw4gX6Wqt9KmO9btTEtqQrKgB0IEcara3LW599ZAOR4Vh0zcyuy02Htowzdu7RSBklBJ1RzckH7SkBgeq99dU2XuNi4pIykpaOT9W8Zvx1AcHQdm5vYggGuMcT3Vt8HvxKYtnRCSxw8j5uN7qVEL359glbdx61KoVdnRGVx0XezfTZLhJJIDh4ZUSR1DAvHI4VioZm7QZiANbV0fc30hQbSzCNWjlQBmjfKTlJtmRh7QBsDoLXGmteZ5l1PM3Pz1rQ7gbeOFx+HlAzAuI2W4GZZewwuSBcXB10uoqsvRz2t8nqAUtdKqoNuli4WCW6HK1/VCxIDc36EVV757Tk/8ADsZlikQ/o8vaLR6dk3OjE8L1RkpaMZvR6WMKZZUiEk17qHQKEJsF7JZgSL87VG3fxc6jMMjW5sATawUhdb3HH31x/wBZbUcRr5Vs929/HWeEShPUXyvZbEB7KHLdxsfCuPNHutnd49+lGp3sxsH6Ui4nFSQxxrGbrAZQxZjIQMpGT2U5G9u61dk2Bj4ZsPHJhnEkJUZGHMLob3AINwbgi971wTePaeHDTiXNIJ5GUZbFkWHLHnF+jI1uuY1qPQTvGFjmwSjOyuZkJbJmRgiMApBsQQD/AIq1hlJIz5FbtnXsTiljRnkZURRcsxCqB3k15+373k9dtOAwHNEjyENw9Zma8gUHXVAAOt9K6htna6S7SwmDniQqRMzK9pELGP6JspFri0nEc6zZ2yyuV/R8GpRiNMNHcFTbS/DhVqW1ojNaaZCh3rhwsDzNNcP7KBXzs2XsqDfLy48u7npPQlIz4KedwqmfFSuFGigBI1sO64I91N4bbkxsPowOgiiFvDs1dYXHzH/3D7gg+QqWPD6F83kfV4JW+65o4ra2k5a8UbpXM5sG8eJYjDysBJmzBHsC+VmJPs8wL9xrq0DueLt5n8qfnwudCjMxWRWRrknR1K31PW3nWske86MYb+nXsYXcvaOHixhu2VpEMaBmvezlm46+0tvceNYz0rY8I88V9XncnuUMW+ZFUOD31lhz4SeKJzC0qJIUCzwurtqJFIzWN9Gvy8Kzm3NsPiJWkkJZm5noNBSxS4WmPNU5HtLRXPN0FMMCaU09NmQ1swOrEbUKbVqOgCaWJ7vHU0pY78b+dEKcVqZkXHhl6Clrh7EMnZYEEEciNQaJWpy9AHoTd7eETYWGVm7Topbj7Q0b4g1ZxbTW41Pka4bujvF6tvVTSMIbHKdewb35cjc++txhsdGtik8ljY6aeGorslqkeVkVxevj/H/TbbUx6iSAluDte+nFDTsu1FA4m1Y7aW14QyF5HzXV7u4BIy2uDempt5YDxnUjhlaQHTlxYgilOjVu/j9jYttuMc+PDUfzpcW8UIXVwDc6eXT31x3eze9sM0YgSMghs2dQ1jewANxVD/5jzn6kA/wD8zWLyQuCmPHlf9Qv0poh2lM6G6yZH95RQ3H7wNZLJVhtjbT4lw7hQwAXsgAWBJGg8ahXrlbTfB3ymktjMLaeBqds8n1iMFJGewNjlzW4X621qCBZjWhaMrg8MV4F53JF9CLKCSNL2uB4UGilfn4n502GsRRI3ZFGcFKSSI3IABJCsQFPBibcD1oA7jsD0mx+obETWTOyK/GwlEYBA4mxC5h407tD0o4GaGWJ5AVkjdCMrnR1K8l764VFMSCl+JGnUjhp11PnV1uvu20kzNPFMYIFMkwRCCQuojzGwQt1Jva9gTYVt5GRWBd7ZRqtwRVtulh1kxSROLrIHXwJRhf3EA1YY7ZsUztiLxYZZmaRYQxAjRmIVVCxnhb+gqt2lh/0TEj1b3sAysDxDqRobDkelT2X0XO9eAyYaAkEPDJJC9xa97urd97Nr1Bqm3X3jkweLTERcUOq3sHUjK6nuIv8DUuHCzbQkJTRECZvaIGll63J7R86e/8ALTFkB4/VuCToHCtobE2b+d+6l7qexrHV9LZd/wD94cRtbD4txks8Chb5rKr2a5AHEMx99dD3kwWTGTDkWzD/ABgN8ya5/sn0dK6nNKwkW4FhlGcAswsw4AAHNw7Q62rp28iEnDysLNJAmcdHT2gbeNvdWoyK+hZMNY0toj7PirRYKKqLZ/KtFg+FVJIs8OlSzHcH4ePL41GgqTJOqKXchVUEsxNgANSSeQrLNnmz0v7Kiw+05nVtZgsuQW7JkXtZul2BPvrn8k16uN5seMRip5ibiSWRhf7JY5R+zaqdiKTAbvQtSi4pBesjFrwo6StCmBNvTimmc4vSs9AiQGpQeo6tTiy0xDnjc/Lyqw2fizG69hWUEXDAHS+tqrA/M60oEtxJHhQnoGt8M6bJPh5nQIIzoVAX1eYdosAFJF75qYnUi4VLZbgiwuLGxvbTjXOlgHf+dbLcve39GZlm1jdGTMwLFA3HQakH4VWcj+SNYV8EL0kB2SJnUr0uCLhhoRfkcvwrBe6uwb3YaLG4NUws0TvG4sHd0YLZuyolNrXboPGuZLsL6TI08II4kMzge9FN/dUrpOiuOdTor0bXhTsctafZ+5ELnXHxX6ZWHkXIp3G7iRKOzjYdPtWN/DL/AFqTtdFvRlbuxswYidQw+jXtP+EcF7sx08+ldGzqytGVUodClhlyn6oXkNKyO7mPiwiSRu5cuwJeNdLKLKO0QebedaDA42N9Y5A3DTVWA71Nc2abp7S4R14LxwtN8v8An+CBidwsLGyuGlyXJZCVI6hQQAwX33rW7t4nikZWJQvZHhw4e6oeIw8ssTCKPO3Z0LBedybnwoth7MxkUqscOQOdpIuH7Vc9VVds7Maxx0tEnE7U1ZXjgka1ndC2aFDe8jSZQVA48b3GlafAywYfDskQeNAEJJQ3b6MOxK39om+vcONU67jOwcmRvpXLyeyzH7KXI9lfnr3VYtsFghTV81u0xUEfVbTn2Tb31eOODny17Lf26K5t245IpWSVyjIyhGGl3YgHjoAT5Csrt3caGWQZ3YOiJGxQgKWjGViAy9QfnW92NsiRI3VwrK1+DjTUuNPdT+2N2EMiOCwzAX1vqptz7gK26pRwc7mXf8/Bg9j7gKiMqYpkViCQXjubWseyLjhVvgN1liUKuJYkEkvcMDfkRYcOtqv5931s1mYajpypjD7sFnUCQ6kcv61F1VcFY1PI3g9iMLn19xmBHZAIIYOLEHhmsT1yi/CrbakN8FEQ2cxSshIHHNc8B7qstu7DJw6rGbFLe8cDes/gMVisKjBQcua+ljckAH4DlVpX0a5MZLeaNfkc2fh35I5/wt/KtFg8NJ9hvIiqrA76MxytcN9kkg+4aE+VWse8GYaA+BNtfC1dayJ9HH9Nz2WsEDDiK4D6Xd98RPipcKGMeHhcoYxp6xl4tIfra8Bw4c67FtveQYWFpphlRBrc3JJ0AUcyeleat895f03FyziMRhyLKPugLc/eNtabYipnbkKj5DQJNFmNIYfq6MR0nNQvQA4tqFJXhR0AOXpYNNZhSwayA4P93pd/9imlNOrTAWB00p5BamgaWGpiJCNS81Rg1OK9MQ6XNNLCt72FxzH50RkpuN+J76QyQr0UrcPGk3/340GoAN2pAmKkFSQRwI0I8KJ2qOXvzsPieNrVkZ2b0dbxpNhSJonzK+UyKjsr6Ai5UWVrEC1+/nWyjhS4y5h42+RF65VuC7R4drr7UhbtZuGVQDlJtyPKthhcc1+I9wAHkK4ctzvSR3Yk9cs1kGje18BS9pbLjmVc4vzHAcipve+ljqKhYKPQEmpEkmtvut8xVJlzOzFNVWkLwOyUjRVGuXPlJPN9DwtfTSjxL5iNeH/c/Go5xJyL3VGbGWNTu+Dcw2ye0OnGpWy4wHv0FVRx2lT8DjLitYWqoWZOUXjkEHvqBOgVG7yKZl2kqC7MFHUkD51mtt78YcDKsoY3uctz3DXhXTlpJfk58abZaz4KJ/aUfD5VS7y7Ri2fB6+8jWZVWO6kFjcjVwco0vpWbxu/wUEqDbqxA+Arm28e9E2MN5G7AJyoNFXvtzPea58UNvei2S0lrZa77+kSTaKIrr6tEJOXMrZmOgJIVeAv141jLCmyKKuw5BTUg0DRUAChQoUwFrwoUajShQAgmheiNFQA4HNLWWmb0M1ICWs9OieoIarGDY8hXMxSNeRkbLfwXifKgACWlq1Q3hZeNgOpNgfAHU+VNeuNGw0WTnTjRBuVQYpCxCjiSAOWp0GtCSQqSDoQSCOhGhFGw0WiUuGBpGyopY9B+fSk7IKFgZLyLzUHKfOuqbuthWW0AVTzS1mHiOfjUbzKSs4mzJ7M3CZrGY2+6v5mtJgN04YvZjUHra58zWkGHpaYY9K4by1R1RiSIEGzascJszrUmOMKLnSky7YjTqfCswk+Wbp66LRNKBrMYresj2EA8T+QrO7Q32a9mnCk/VT2j3ALdq63lT4SOf11zs6LJOiK2YgXGlyBzFZ7GbwQKTdwe5Rf+lc+xO22Y3Mc5HN3RlUe9qp221I5sqgdANWPhepVDr4Nzfr0dDxW+4GiRk/iNvgKqsbvhiuytzEHNlyqRc/iNyPGs3gN4MVCtjg833rNmPidfhUh98ZPr4SZT3XPzUVqcTXX7mKy+3ZG2ptZixu5lK6O13ZVa9spYi1/CmNmfTl1aRowq3utuo435WprZ+3Yv0b1MgkzWe5y6ZixYa348PKhsE5SWtmBUqQOPLlVXOmY9top9r2B0bPwAc/W53qKWsKkbYwfqyApJQ3K34jqCagl66J6JN7CLUVFRUzIZNFQoUwDoUVFQA4po6JeFCgBJoBe6t7JuVgcLrjtoR5hxhwo/SJPAvoinzpl988Dh9MFs5GYcJsY3rm8RELRjyNAtmb2VuxicSbQQSSdSqkqPFuA95qxn3NWD/1WLgiP/DRvXy+GWO6g+LUxtnfrG4oZZcQ+TlElo4h3CNLCqQrpQBYSYjDxn6JZHI+s5CD3KtyPOosu0GJuLL4cf2jqfOoxFALS0hgJoGlMtqRTAewqXb5ePKndqyZp5T1dj8TS9jpeVeg1PgoLH5VCZrm/Ws/Iw45CpuDY1d7O29YjMcpHBhp8uFUVClUKuxzbno736PtvNiBIspDlApVuZBve5HG2lXm1d5cNAPpJok7sy38hrXm6LFugIV2UHiAxAPjamiaisGijy7OvbY9KeFF/V55T3DKPNv5VkNo+kiZ/1aJGOpu5/l8KyFFVFhhGHkpk7Gbcnl9uVz3XsPIaVbbhxL+k+scgerRmAJ4n2b+4EnyrN09hZmVhkvmNxpzzaEe+tueNISfO2bfeXb5lPq1uFHxJHE+6/nS4MOsWGJ0z2DnuykMB5D41RYaYPY9ePjzq32tPfCyG9jlsfG4BHv8AzrnU6eitvgLePekRjLFYueJ4hRy99ZSTbk7G5mf3MQPIVCNFV5hIi22WWCl+imvcsctveTc+NR8JtB42up93K1L2dwkH3b+RFQ240JcsC/2jjExUYYELIlyUP1hzytzItwNUVJBo81aS0ARFCgaFMQKF6KhQAKFChQA4vChQQaUdACDQpTUmgAhUjLewqPUuPhpQAzKNbCnVTKO+jAA1501LJSAQ7U3RmipgWOyxZJn+zGR73IT5E1X1Yp2cI3WSVR7o1LH4utV1JDCo6FHTEFQowKFABUDQvRUAHT2DP0iW45l+YpmlRvYgjkQfLWgDUY/Z0kJL+ruLtmC8wSSD3EXt3iq3aO2hIuQKQNMxJ1NtdBXToog6qw4MAw8GFx86Yn2UrcVB8QDXOq+6KbetHIDRVtN5d1lH0qCwBGdRYDLwzDpyv51kJoMt+YBIv4VZUmTJGyfbt1Vh8L/lURxqakbMa0qfiA89KbxaWdh3mj+4fwM0KFCtCFpJbw6VNwezVm0jcCTkjkDN3I50v3G1V9HQBZthUUNHOjwzJwNtD92RDqO5h5c6rCK0eyd5o2Cw49DPCNA6kDEQjrG59oD7DaeFN7d2AkZzYeQTwNqkqgqbdHQ6ow4EUtgZ+hTjwEcQaSg1pgSYwLUKtdn7ELxq1uN+feaKpe6NaZTuKK1ChVTIVqUBRUKAHbaU2woqFIArUCKOhTAnYof2aH8c3/5VAtQoUkAuFRfhyPyrV7pYVGhcsikhxqQD9VetChWb6Av8JCq+yoHgAKyO+kKicWUC6gmwAubnU9TR0KnH6hsz5FAChQq4gWo7UKFAHVt2m/ssP/LT5VbAUdCuZ9mgeqVgwYAgqbggEHQ1xaIanwNChVY6F8gwg+kT8S/MU7tMfSv40VCtf3B8EW1C1ChWhAtQtQoUAC1azcIXaZTqvq3OU6i+U62oUKnk/SajssFw6mM3VTp0FYqRRmbQcTQoVRkpOi7MQepj0Hsj5UKFCuRnSj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6" name="Picture 12" descr="http://t3.gstatic.com/images?q=tbn:ANd9GcRitjzMp-xjxAtKvtTS4sfOOe_AzkX1P2FWwcvLFDwyiea8_M0L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9" b="3519"/>
          <a:stretch/>
        </p:blipFill>
        <p:spPr bwMode="auto">
          <a:xfrm>
            <a:off x="1815168" y="260648"/>
            <a:ext cx="1524000" cy="1328202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1.bp.blogspot.com/-kaaXLEDfYo0/TwWwRqv7P8I/AAAAAAAADlA/s5RZR_46xWg/s1600/gaudi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4162782"/>
            <a:ext cx="1835696" cy="2375391"/>
          </a:xfrm>
          <a:prstGeom prst="round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6" descr="data:image/jpeg;base64,/9j/4AAQSkZJRgABAQAAAQABAAD/2wCEAAkGBhAQEBAQEBAPDw8PDw8PDw8QEBAPDw8PFBAVFBQQFRQXHCYeFxkjGRQUHy8gIycpLCwsFR4xNTAqNSYrLCkBCQoKDgwOGg8PGjUkHxwvLCopLCwpNSksLSosLCwpLCwpKSktKikpKSksKSwqLC0sLCksKSwpLCwsLCwtKSwsKf/AABEIAMYA/gMBIgACEQEDEQH/xAAcAAABBQEBAQAAAAAAAAAAAAAAAQIDBAUGBwj/xABBEAABAwIBBwgIBQIGAwAAAAABAAIDBBEFBhIhMUFRkhQzU2Fxc7LRBxMiMlKBkdIVI0KhsRbBYnKCouHwNEPx/8QAGgEBAAMBAQEAAAAAAAAAAAAAAAIDBAEGBf/EADERAAIBAgMFCAIBBQEAAAAAAAABAgMRBBIhEzFhcZEFFBUyM0FRUiI0oYGx0eHxwf/aAAwDAQACEQMRAD8A9do6OMxxn1cZJjYScxvwjqU3Ioujj4GeSKLmo+7j8AU6z0qUMi0W5exbOcsz1IORRdHHwM8kcii6OPgZ5KdCs2UPquhHPL5IORRdHHwM8kcii6OPgZ5KdCbKH1XQZ5fJByKLo4+BnkjkUXRx8DPJToTZQ+q6DPL5IORRdHHwM8kcii6OPgZ5KdCbKH1XQZ5fJByKLo4+BnkjkUXRx8DPJToTZQ+q6DPL5IORRdHHwM8kcii6OPgZ5KdCbKH1XQZ5fJByKLo4+BnkjkUXRx8DPJToTZQ+q6DPL5IORRdHHwM8kcii6OPgZ5KdCbKH1XQZ5fJByKLo4+BnkjkUXRx8DPJToTZQ+q6DPL5IORRdHHwM8kcii6OPgZ5KdCbKH1XQZ5fJByKLo4+BnkjkUXRx8DPJToTZQ+q6DPL5IORRdHHwM8kcii6OPgZ5KdCbKH1XQZ5fJByKLo4+BnkjkUXRx8DPJToTZQ+q6DPL5IORRdHHwM8kcii6OPgZ5KdCbKH1XQZ5fJByKLo4+Bnks3H6VgiBDGA+saLhrR+l24LZWXlFzQ7xvhcsmNpwVCdktxfhpy2sdS7Rc1H3cfgCnUFFzUfdx+AKda6XkXJFE/MwQhCsIAhCEAIQhACEIQAhCEAIQhACEIQAhCEAIQhACEhSXXLgchNuhLgchNukS4HoTbpbpcCoSXSpcAsvKLmh3jfC5aiy8ouab3jfC5ZMd+vPkaMN6seZdouaj7uPwBTqCi5qPu4/AFOtFLyLkiqfmYIQhWEAQhCAEIQgBCEIAQhCAFl5TY2yjpZqh5H5bDmj4nnQ1o7TZai8m9PGJWZS04PvF8zm780Zrb8RUJysrmjDUtrVUWZOEem+pjsKiNkw2uHsO8l3GB+luhqXBji6F7tADx7JO7OGhfPF1pYbh7z7Z0NG3yWXaSj7no1gKOIlbLbitP8AR9VRyBwBBBB0gjSCE5eQZC5cOiAieS5g0C51di9UoMUimbnMcDvG0LRCqpHw8ZgKmFlZ6r5LaE3PCcrDAIUickKARCEi4BSEJEIB1klkXS3QAAlTbouugcsrKLmm943wuWndZeUPNDvG+Fyx439efI0Yb1Y8y/Rc1H3cfgCnVei5qPu4/AFOFopeRckUz8zFQkSqwiCEIXQCEKrieJRU0T5pnhkcbc5zj/A3k7kOpNuyH1tbHDG+WV4ZGxpc5ztAAG1eK456Xq6SZ3JXtp4A4iMerje9zdjnFwOk7hqWVlx6QZsRfmC8VIw+xF+p5+OTeerUFy4lsNFr9aw1azekT1HZ/ZsILPXV2/beej4N6aKphAqoo6hm1zAIpQN/wns0L1DJ7Kmlr2Z9PJnEWz43DNljJ2Ob/caF8yGqd1fRXsKxieCRssJeyRmpzLg22g7wdy5CtOO/UsxPZmHrel+L5adD6kXgPpmqzLiOaNLYoWMHbdzj/K7zAvS7SyUxfUkRVDPZLANEjraHN3dh1LyvKHHW1FQ6VzC3O1XLXNP+oaFZVqXSymPs3AyhVk62ltL/AODNoKONjQ+UZzj7rDqA3n5/wpKrEi7RezRqaNAAWfWzvubjNVRhc42FyqMt9T7jxMaX4QRr0tcWm4K9F9GMU9TUGoc5wp6YENFyA+VwtbrsCT8wvOcJwiSeVkMYu95t1NG0nqC9+yfoo6WmjgjFgxuk7XuOkvPWSkVeRi7RxjjS2b3y/sbckykpKu5zTr2LKfOohUkEEbDdac9meTsdLdBKjhlzmhw2hPV9ysEiVIh0EIQgBKkQgBCEIAWZlDzQ7xvhctRZeUJ/KHeN8L1kxvoT5F+G9WPMv0PNR93H4Ap1BQ81H3cfgCnWil5FyRVPzMEIQrSAISIXAKvD/SBiVdiVY6mhgqDDTvLWRNY673AkGZ2zTsvqHaV7gkUJxzK1zVhcQqEs+W79uB4ZhfoYr5QDM6Kmadjnesk4W6P3TsrvRrR4dTiSStkfM4ERxeraPWu6gDdrRtK9pr61sMb5X+6xpcbAk2A2DaV5DWZI1eJTOrK9/JInc1EdMzYv0sDP09p1m+hZ5wjBWSPq4fGVa089SVor2tv4e55nJEP0kjq1qahx2enILX3HwuAcD9V1GU+C0MTQ2DPDm63OfnF569n0XBTtAOkm91RD8tD6dWv+OeCt/H8FzE650zi63tPNzYbewK9k1h0ckzmTvLGButpGkkgDWshlQWtNgO22lJRTG7jf/t1ba0dCpVFKqnLezq8ewE07AHFskLj+TM0j5xkawdqZk3hrnHNihMjjrkOhjR2qhHjbmeqLgJGxvJDH6W6W2K9Cyfy2o5QGOtTv1WdbMJ6neaqL8RWnD045mvf36Gzk7gDKYE6DK/33gf7RuC3hMqjZRYEEWOojUUx86mrI8xVnOpJynvLbp1E6dUZKpFHG+d+ZGLnWdwG8pe5VY63J+ozoyPhd+xWqqWEYZ6hpF85ztLjs+SukLZC6WpQ9WIhCFIAlQkQAhCEAqRCEALMyg5od43wuWmszKDmh3jfC5ZMb+vPkaMN6seZfoeaj7uPwBTXUNFzUfdx+AKZaKXkXJFM/MwSpLJVYQBCEiALppdZD32WdW1ii5WOpXIcWxgMabW0LzPKPKCaQkAmy6jGJi4ELkK6mJusVVtm6g1B3OOrmuNy43WLUsB1jUulxKJc7UssbfVVR0Pr0pOroUJjotuSUh1qw+FRsiWjMrWJOlJVEyeb3R2/2Ucctk6f3Qq2coxV0XVZ5Zm/hWUNRAQYpXNHwE50Z6i06F3OEZZsnbZ9o5QLkX9l3W0/2XlbJFYbKoONiNSnTxEdVZ/J3WMZataSyH23as79I81Jkbjk7agSl7jfQRssdllyOEUrZXhl7OOob+rtXpOT+TmZYkK2KXsefrU5UpOMj1LD68SsB3gK4sjBos1tlrArWjICEIQAhCEAIQhACEIQAsvKDmh3jfC5aizMoeaHeN8LlkxvoT5GjDerHmX6Lmo+7j8AUygouaj7uPwBTLRS8i5Ipn5mKlWZiuOxU9g67nnSGN123ncFSp8r4nGzmPj69Dh87aVXPE0oSyylqdVOTV0jfJUUk1lWbWtcM5pBB2hVpqlTz33EcvySz1Cy6qZLPULPnnVbZNIq1mm653E5Q0Fa9bVWBXJ4nUlxss8mX01dmHiUw0u3fyufLbm51la+KuGcGbhd3buVD1Sgj1WBw9oXfuVixDIlYMaXNXWb1R11KFYLNHaqavYhsHaqNldT8p8XF+q0hQpGuUYCcApMqg2WI5iCCCQQQQRoII2r2P0dZWMrGiGUhtUwatQmaP1t694+a8YaxWaSV8b2yRucyRjg5j2kgtcNRBUVLKyVbD7eNn/Q+qKVlgrIK4LID0kx1gbBUlsVXYAE+yyfrbud/h+i74Ba4tNXR52rRnSllmhbpLpbIsulQgS3QlsgEQlslAQ4JZFk5IgG2WZlDzQ7xvhetVZeUXNDvG+FyyY30J8jRhvVjzL1FzUfdx+AJaqcRse86mNc49gF0lDzUfdx+AKplCDyWe3Rn+ytTy0k+H/hXJXm+ZwM1S6V7pHm7nG56twHUE9qrxqdq8lUbk7s+pHTQuUdY6M6DoOsbCFqOqri4OgrDCnhlsLfT+62YLEOEtnLc9xVWpprMi3LOqFRUWRPUWWPXVa+y2ZIor4jWX0LLzQLudoABcT1DSVORnFUMfmzYxG33pDp/yDSf3sPqqt5vw9PaTUF7nPn23Fx/USbbr7E71Snhp9F1MI+pdue3jFRVl7FD1Z3JHtV8hVagWXS1FaGjMjx1LUqsinSMz4fftpYdAf2biocMnAIFtq7KhxVrWi4AWiK0seHxdZqvKUfk8rlpXMcWuaWuabFrhYg7iEgjXpWONpKtv5hayUD2ZW2zh1H4h1FcRWYa6J1iQ5ux7Tdp8lXJNG/C1IVtNzKDWKZjU8RqRsartc+vClYGD6r0XJH0rzQBsVWHVEI0CUaZ2Dr+MdunrK8/axPbGVOLcdxZVwdOvHLUR9KYTjUFUwSU8rJGnXY+007nN1g9qur5vwyqmgeJIZHxSD9TTa43HeOor0XAvSjI0BlXF6wavWxWa7tLdR+VloVZe55nF9iVKetJ5l/J6YhZuGZQ01TzUrS74D7Lx/pOlaKtTT3Hw5wlB2krMW6LpEpXSAt0l0iEAt1mZRH8od43wuWkszKHmh3jfC5ZMb+vPkaMN6seZeoj+VH3cfgCdPCHtcw6ntLT2EWTKPm4+7j8AUyvpq8FyKpeZnmEtO6N7o3aHMcWn5bVI1dTlRgfrB66MXkaLPaNb2jaOsfwuUjXnsThnTnbob6dRSRK1SNKaxqlzLAk6gCf2WVU3fQtcjGrqqxI3EhZUklylrJruces/wArLxDFmQjT7TyNDBr7TuC+9FNmTRF+Woaxpc4hrRrJ0LClqhNIXD3bANvoNlk1lc+U5zzoHutGhjewb+tPoqmxXZLKj7fZEE5Oo+R0EcehDmpkE4IUwVZ6S5WlgVGpj0LSmcQs4uu7qUo6sjVqZKbl8FnCoSSF1sGH3AvpWJk/FnO1LuaSk0alsSPCVZamP/T8TvejaflpSPyGhkBDc+Mna03H0doK6qKi6loQUgUspRna3HltT6KasXMEsU42MfeF/wBdLT+yw67Jmrp+fp5Yh8Rbdh7Htu3917/BDZWg3Zs27iuOkmfTw/bFejpL8lx/z/0+cYaVWmUw3L2jFMh6KouTEInn9cNozfeRbNPzC5bEfRlMy5p5GzN+F/5b/r7pP0VEqUluPt0e2qFTSX4vju6nER0y0KXCJXglkUr2jQSyN8gB3eyEtZRy05tPFJEf8bSAex2o/IqbDMoX0z/WROzSNYPuuG5w2qm1n+RulVlOF6LT/sRPoXM0vbKy2m7opm2+eatPD8uX09m8tZYfome0j/dpC7/JvK6GtFmnMmaLvhJ02+JvxNWtPRRv0PjY8f4mNd/IWmNFb4s85X7SnfZ16S/qcZR+lam0CV0BOq8czf4K6uhxlszQ9kcxadRzW5p+edZUqnInD5NLqOmvvETGn6gKSgybhpv/AB86IfC1xzOHUrkpLez5NWpSlrGFv6mwwk6xb5gpU1hO1OUzMCzMoeaHeN8LlqLLyh5od43wuWTG/rz5F+G9WPMuUfNx93H4ApC9RUfNx93H4AleVfT8i5Iqn5mVMRxVsTSXf8rzPG8sWCUubDoJ9rNdmk9e6663Ke7gQvMsWojcrNiHfQtpI2HekClYLuZMDuLLj6tusOs9IElZKyCnZ6iEuzpZXe+Y2e0QNjRotfXp2LKlgvoIWe7DrEkaiLG26+36LPSjBb0WSuamKZQ3JbDvN5Nn+nf2rFsSSTck6STpJPWdqsNpStWgwQutcaFtSSKrmBUggDrTIVexlg9c5rdUdmfMa/3uruTWBmeS5H5Udi87zsZ/3YqJfk7I9PhYrD0VOW7eWsLgOaCRoOq/YVpOjsFLiNmkZoGg6LdWxTMAkYHDTcfQ7QoyjlNWExveE76MxqwkArNiOk9a2K+nNismlZd2jT/wpU1qO0quWjZe512SsOnUvRKOm0BcjkrRmwJC72mi0Ba4o8fVeoMgVmONOa1SNCsKRWhSBNATgEODgEWQEqAbJGHAtcA5p1tcAQe0HWubxT0d0M9yIzTuN/agOYL78w3b+y6YIuuNJ7y2nVnSd4OzPLar0bVtLI2ajmbK6M5zf/VKDusfZdu1i+5dxk5j5qG+rnjdT1cbR6yF4LSRq9Yy/vNJ3atq2kmaNBsLi9jbSL61xQUdxfXxk8RFKortbn7/AOxyQoQpGMEt0iEAXWZlDzQ7xvhetO6zMoD+UO8b4XLJjf158i/DerHmW6Q/lx93H4AlkTaTm4+7j8ATnK+n5FyRVPzMw8Wp87YuPxLCb30L0CpiusiopLqM43OxdjzepwM30BVxgjjsXoE2Hjcoxh43LPstS3OchSZPC9yFqVVO2mgkmI5thcB8TtTW/MkBdHFQ9S57KmilrJWUMA0MIkqHkHMYf0tceoG9ttwrmrItw1NVKiUnZLVvgedYVhEtXMI2DOe85znHU0Xu57tw/wDi9KGFR0sLYmamjSTre7a49q2MMwWGhizIxcnTJIR7Uh3nq6ti5zKHFDqbck7tajGGXV7zZjMZt5ZIaRX8nNYxVWJ/ZR5N4sBKYnmzZfdJ1B42fPV9FHV4VPIC6xG1c9LA9jtNwQbjeCuyV0V4eo6clJHe49GGQvdttYdp2LGwKiznNFt3/KkxLGxUUsDdHrC+0w62jX89B+q6nIzBCQHka9XYo042NOOxGex0+B0OaBoXSxR6FBR0tgFfa1akj4cndiBqcAnAIIXSIiUISoASpEXQCoQlsugRCEq4BEJUIASJUIBCs3H+aHeN8Llp2WZlBzQ7xvhesmN/XnyL8N6seZbpObj7uPwBPLVHR83H3cfgCmWin5FyKp+ZkMkapTQrRcFDIxSZEyXwJgp1oui6kgjUbErlRsHy69Gj6qjUzRUrMxjbucS4ge057zrc46yTvK3BGoG4YzOziAT1pYKTWhyvqJ5zcgsbu2qeDJcayLnrXWNpwNQQ5iZTuYwDgjbWsFxGVmSOgvYNI09oXqfq1WrKAPBFro4nYzaZ4fgmDF8zGW/ULr2/B8LEbGi1rBYWF5NiOpzraNJ1LsIxZIolUnmHtan2SBKplIIS2RZAIhKhAF0XTSEIB4Spl0666AShJdF0AqE26W64BUXRdCAVZeUPNDvG+Fy01mZQc0O8b4XrJjf158i/DerHmQ02ORBjARJcMYD7LdjQPiUn4/Fuk4W/chC8/HtOuklp0PrPBUmxDj0W6Thb9yacci3ScLfuQhS8Ur8OhzuNIjdjUW6Thb9yPxmLdJwt+5CE8Ur8Oh3uNIPxmLc/hb9ycMbi3ScLfuQhPFK/DoO40hfxyLdJwt+5H43Fuk4W/ckQnilfh0HcaQHGot0nC37kfjUW6Thb9yEJ4pX4dB3GkNGLw3vaS/8Alb9ylGORbpOFv3JEJ4pX4dB3GkOGPxbpOFv3J39QRbpOFv3IQnilfh0OdxpB+PxbpOFv3IOPxbpOFv3JULvimI4dDvcaQn4/Fuk4W/ck/H4t0nC37kqFzxSvw6HO40g/H4t0nC37kn4/Fuk4W/chCeKV+HQdxpB+PxbpOFv3I/H4t0nC37kITxSvw6DuNIQY/Fuk4W/cl/H4t0nC37kqE8Ur8Og7jSE/H4t0nC37kox+LdJwt+5CE8Ur8Og7jSF/qCLdJwt+5H9QRbpOFv3IQnilfh0HcaQf1BFuk4W/cqOMYxHJGGtD754OkNGprhv60IVNbtGtOm4u2vAsp4OnGaaP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42" name="Picture 18" descr="http://clg-terroir.etab.ac-lille.fr/wp-content/uploads/2012/01/rubon152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53" r="10905" b="2119"/>
          <a:stretch/>
        </p:blipFill>
        <p:spPr bwMode="auto">
          <a:xfrm>
            <a:off x="2051720" y="1921844"/>
            <a:ext cx="1474470" cy="112848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7380313" y="6093296"/>
            <a:ext cx="720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Freestyle Script" pitchFamily="66" charset="0"/>
                <a:cs typeface="Adobe Arabic" pitchFamily="18" charset="-78"/>
              </a:rPr>
              <a:t>GAUDI</a:t>
            </a:r>
            <a:endParaRPr lang="fr-FR" dirty="0">
              <a:solidFill>
                <a:schemeClr val="bg1"/>
              </a:solidFill>
              <a:latin typeface="Freestyle Script" pitchFamily="66" charset="0"/>
              <a:cs typeface="Adobe Arabic" pitchFamily="18" charset="-78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600154" y="2871351"/>
            <a:ext cx="84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Freestyle Script" pitchFamily="66" charset="0"/>
                <a:cs typeface="Adobe Arabic" pitchFamily="18" charset="-78"/>
              </a:rPr>
              <a:t>Alhambra</a:t>
            </a:r>
            <a:endParaRPr lang="fr-FR" dirty="0">
              <a:solidFill>
                <a:schemeClr val="bg1"/>
              </a:solidFill>
              <a:latin typeface="Freestyle Script" pitchFamily="66" charset="0"/>
              <a:cs typeface="Adobe Arabic" pitchFamily="18" charset="-78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364088" y="6300028"/>
            <a:ext cx="84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Freestyle Script" pitchFamily="66" charset="0"/>
                <a:cs typeface="Adobe Arabic" pitchFamily="18" charset="-78"/>
              </a:rPr>
              <a:t>Alcazar</a:t>
            </a:r>
            <a:endParaRPr lang="fr-FR" dirty="0">
              <a:solidFill>
                <a:schemeClr val="bg1"/>
              </a:solidFill>
              <a:latin typeface="Freestyle Script" pitchFamily="66" charset="0"/>
              <a:cs typeface="Adobe Arabic" pitchFamily="18" charset="-78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131297" y="2276872"/>
            <a:ext cx="8403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  <a:latin typeface="Freestyle Script" pitchFamily="66" charset="0"/>
                <a:cs typeface="Adobe Arabic" pitchFamily="18" charset="-78"/>
              </a:rPr>
              <a:t>Work</a:t>
            </a:r>
            <a:endParaRPr lang="fr-FR" dirty="0">
              <a:solidFill>
                <a:schemeClr val="bg1"/>
              </a:solidFill>
              <a:latin typeface="Freestyle Script" pitchFamily="66" charset="0"/>
              <a:cs typeface="Adobe Arabic" pitchFamily="18" charset="-78"/>
            </a:endParaRPr>
          </a:p>
        </p:txBody>
      </p:sp>
      <p:pic>
        <p:nvPicPr>
          <p:cNvPr id="1044" name="Picture 20" descr="http://cache2.allpostersimages.com/p/LRG/20/2098/YPP2D00Z/affiches/banagan-john-stuart-highway-disappearing-on-horizon-australia.jpg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17" r="19774"/>
          <a:stretch/>
        </p:blipFill>
        <p:spPr bwMode="auto">
          <a:xfrm>
            <a:off x="5268463" y="110975"/>
            <a:ext cx="1800201" cy="1452088"/>
          </a:xfrm>
          <a:prstGeom prst="round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t1.gstatic.com/images?q=tbn:ANd9GcSnI5APEaKI8LInAzsfo5ES8OX82RFc0AsIVmNG_mQCMAhHDR9Y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152" y="998210"/>
            <a:ext cx="1524000" cy="1009650"/>
          </a:xfrm>
          <a:prstGeom prst="round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t0.gstatic.com/images?q=tbn:ANd9GcSIUO5kJqhtsbSpSHAXebpeHKq7HtSniFZBN9ddtpewQKqbuUWb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9" t="7387" r="14549" b="7387"/>
          <a:stretch/>
        </p:blipFill>
        <p:spPr bwMode="auto">
          <a:xfrm>
            <a:off x="5507359" y="837019"/>
            <a:ext cx="342782" cy="308610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26" descr="data:image/jpeg;base64,/9j/4AAQSkZJRgABAQAAAQABAAD/2wCEAAkGBhQSEBQQEBIVFBQQEBQWEBIPFBQXFRUUFBQXFBYQFBIXGyYeFxkjGRQUHy8hIycpLCwsFR4xNTAqNSYrLCkBCQoKDgwOGg8PGCkcHx0pLCwpLCkpKSkpKSkpKSkpLCksKSkpLCksKSkpKSkpLCkpKSkpKSksKSkpLCksLCksKf/AABEIALQA8AMBIgACEQEDEQH/xAAbAAABBQEBAAAAAAAAAAAAAAAAAQIDBAUGB//EADoQAAIBAgIGCAQFAwUBAAAAAAABAgMRBCEFEjFBUWEGE2JxgZGhsSIyctFCUsHh8BQjJAcVgpKyNP/EABkBAQADAQEAAAAAAAAAAAAAAAACAwQFAf/EACIRAQACAgMAAwADAQAAAAAAAAABAgMREiExBDJBEyIzFP/aAAwDAQACEQMRAD8A9xAAAAAAAAAAAAABlWooptuySzbHM57pXj9WMad/nu5dy3EL2412njpztFSYrpI72ppJcZbe+wyl0lkn8aTXLJ/Y52niFcWtiMjBOa3u3T/5aead9gsbGpHWg7r1XJlk4Lo1pXUxEYN5VPha5/hf6HeJm3Fk5xtz82L+O2igAFqkAAAAAAAACXAUBLkVfEKKBo+pVS2uxl6S0zGCtfO2xbfPcZukdMyfwxl3tJW9TFcXLNu7fFmLLn/KteL4++7LGK0i5918ktniyKMtw1UVsf7Dm+WzaY+57luiIjqA8jQ0C/78fH2M2oXuj0v8iK7/AGZZi+8IZfpLtAADquSAAAAAAAAAAQ4Lp1VtXXKmvVs704Lp/G1aL/NT9m/uUfI+jT8X/RzUMaySrjb5lCTK1Ws9hznb1+rT0i4zU084tNd6d0ex6Oxiq0oVYu6nFNeO7w2eB4LVbO+/0z6QWUsLUe2V6V+L+aP6mnBbjOp/WH5uPlHKPx6KhRqY43uSQUAAAAQAuNnK2bGVcQo7/UwdJ6ZsrRd3+J7l3cSFskVTpSbS0cbpSMU7trhb5n3I5/GY+U3ldLnv73uKlSTk3JttvzIZXWd++/2OfkzTZ0MeCKpHwbGTW9Dln+w1zW4pX6OUk/34hr+hEpCa9/2JPdFqSyLvRt/5EO6XsUdU0Oji/wAiPj7FmP7wry/SXbgAHTcgAAAICFAAAAARnIf6h4NujCql8k7Pula3qvU7AraQwUatKVKeycWny4PwefgQvXlXSeO/C0WeJSr8SGrMsaX0fKhVlSmrODtya3NcmijLM5mnfrMTHRJMKNZwmpRdndPLaNsOjC+09eW8er9GumMalNRqu042TlufPvOqhNNXTy5HiWi8Y4N8DsdFdJZRVlLJ7pZ27uBpx59dWczL8b9q724XOew/Se/zRT+n7GgtN02r3fdbM0RkrLLOO0ew0WzN0hpaMMr58Ft89iMrSWnZO8YXin5vx3GWqvFFGTP+VX4/j77ssYrSspu3yx4Lf38SlOrdWvb7DXXV3kRyrGK1pt63VpEeQfGTTSQ/W4leeJSzvs9hksVc8hPSaU7EU55+BF1l/AdCme6e9QdFkkEJGIk6lj1GUrRf6Pf/AEw8fYxp129hqdGU/wCpg+UvYsx/eFeWP6S7sAA6bkAAAAAAAAAZUqJJtuyW1sB1wZhYvpRFZU463N5L7mXiemM07NRgnvtf3KbZqVX1wZLeQn6a9F/6mn1lOyqwTtfLXj+Rvc+DPKKuTs9qdmuDW1Pgej4jSM6ivKbafkc7pzQarfHTdqi3PZPk+fPzMeW8WnqHR+PS1I1ZzMESQRV13GTjNNSW1SyZPTrFbVPiwqtsizh8S0U9YfFhW6HD6QyWfeXaek99zlI4gsUq428msS6+GMUkRV1dZGJgsVZ+Jpf1Pqh6r1qVeeIex/zihOt5iYpXzW8ipshpbtPtHU6Y+Ecrok1rHrwyMbO7H9aM1W9g9U7bWenRrk2K6fFkVbEpbCrPEN7D0XJ4hR3F/otidbFwXKX/AJZz8kzY6HQtjIfTP/yWY/tCvN9JelAAHScYAAAAgo2TAgxmMjSi5zdktnFvgjkcdpSVaWeUfwxWxc3xZBpLSjrTcr/CvkXBfdlWlUMGTNynUeOhiwcY3Pqw4ZFetC6s1dc7FmEr5EjooontqidMKcJUb9Xdx3wve30sKOOUs08r5rma1bRilvs+KOZ0zgqlF9bHNL51Ha1xtxRFbW0WWdK4OnVi4zSus4yWUlyvvXI4KpjXTm4N7G1fu38jo56djKOUlsOE03jb1G1vLKV3JktFI26XD41SLaqHD4XHTj+F2Oj0bj9de/EnbHMKqZIs2Yu5IpsgpZlynS5FaxPQq2LEcVbwRAqGWQ2VJ/zgNIytxxN1/N47rsyrCnZZ/wAsWKC1vMaexK1CTewmpuzs1mDiopcbEGs2R092tzxnD0K1Ss2wVJjrJE9I7RqncWVOwTmWNG6Oq13alG6XzTbtBcnLjyWZ7Eb6hG1or3KrJLa/P2Ol6J6EqqrHETWpGzUVK+tLWVr6v4V3+Rs6F6I06Npz/uVF+KSyj9Ed3e7s26i2fUjXjw67lgy/I31VKAAaGQAAAAyorq3EeNkgPJ9ZwnKEtsZOL/4u36E8K9jU6ZaE6up18NlVu64T+zOejI5N6TW2nZx3i9YlsYetd3LqkYWGxGfualOZHaVoXUVMfSTi77lvJYTEqZqzPUa9S830t0Nq1pdbQ1YRk/xSav2krFOn0DqQ+aUZPjn6XPUZRy7ipiUh/JaI0nqJncvPX0Ycdr8ir/t7hK8dqOyx9O+wyZYV5tntbz+rOMIMFUukzUobjJpUdSbjzujXoE0ZXIQG1Kf84j4DpTPNoSqV9j42J8AkvchqteewfQhZtc7eg9SjpZ+Z3fgPU0iKTsQSk2IgTvE8Ao3lJKKcpP5Yxzb8C1onQlXEySprVgvnqSXwrio/mly82ehaG0DTw8bQV5NfFUlnKXe9y5LIupimzNlzxTzuXPaI6EuVp4rwpRfpOS29yOuoYeMIqMIqMVklFWS7kSpCmytYr4518k3nsgyru+pEhHV3fUiSB4CgACWFAAEYo2QHIdP8SnCFOPzKTl3ZNL3Zwv8AXKMtWfw3eV8l4M3dKYvrKsqj3zdu5ZL0KGO0ZCrG0lf3Obkvytt1cVOFYg2K2Ms08Q0zDwU3h5dVVd6bf9ub/D2JPhwZsFUwu21sPXvkyxqmNharjt8y1V0nFI828mE2JqqKuZVbHK5WxmkHMoeLPE4jUL061yFQTIYLvFxGNjR+Z3k/lgtr5vguZKINs3SDvXkluSXkl92XMLLiUqFOUpaz2yd33sjeIs2s7pskN1YhWyIauMUdr7kYksVJ8hYpvaw900I4pyfJGpQnlf1MqhTsalDDSnKNOnFylJ5RjtfPkuZ7BaYj02pVOl6O9DJ1bVMSnCntjDZOf1flj69xs9HehsaVqte06u1JfJD6eL5+R1KRrx4f2XOzfJ31RHQw8YRUIJRjFWjGKskuCRIAppYgAAAEdXd9SJCOru+pASAIKAAAAA2WwURgeYYzDuM5wazjN+5FSr/xncaf6Pqt8cMppf8AZLdyfM4mvhXFtSTTW1PI5uTHNZdXFmi8I8ZhI1ItNJ3MT+onh3qzTnS3NZzhy7SNxSa2iVIRkrNXK4lcgw+IjOOtCSlF70/R8CKumZOK0E4yc6M3Tk98H7rYys8Ri45OcZc5QX6DhEkTprOO0z62lacMtbWl+WC1n9vUgej61V/3ajcfyw+FeNjVwmgVFbElyGohOZ2zf9yq1MqcFTXF/FPwWxeotDRbzcrtva5O7fiazoKDsLe+w92iiwdFK3IxsZTec1scne+67yN6vDUpN75Oy/X0K0cLrU5LjH2BDFw9Jvai7CgSUMPYt4XDOUlCCcpSdoqO1v8An7hZ56l0bgJVJxpwV5S2L9W+C3vcep9H9Aww8LLObXxztm3wXCJV6LdGlhoa07OrNfE1sivyR5e50KRuxY+Pc+uT8jPznUeBIUAL2UAAAAAAAR1d31IkI6u76kBIAAAAAAAAIAHK9KtGtS65K8Wlrcns8rep1RHiKCnFxlskrMhevKEqW4zt5o4KWS289pUqRadjV0/oTq56t83nFrev0Zzjx8qctSsnKO6f4o9/FHPtXXrq0tuNwtykM6pcCRU1Ja0JKSe+P68BsE08yCcdrOHoxW4fiZZXK8q1iCrXbPNpRWdmVo3z8ySjSSV27KKu2+HEblGLlN2S2t+3Mo1sS6uSWrBbIvbLtS+249elxFfrZJpWisoLfbfJ82W5q0GuVvPIip09XYTVaOtDVW2Wavy4vcmwjKhh6Mqk1TpxcpTdoxW1/bm9x6h0X6LRw0daVpVZL4pbor8keXPeL0V6KQwsNZ2nVmlrz3JbdSHCPudCkb8eKK9y52f5E3nUeBIUAL2UCCgAAAAAAAAR1d31IkI6u76kA8UQUAAQUAAQUAAAAytO6K66nZfNHOLfqjgMTh73hUWayd9t+DPUzH0z0ejW+KPwz47n9S/Upy4+XcNGHLw6l5ViNHzpS16UnH6X7rf4iw07JZVaall80Hqvy2extY+nOlN06sNnDh+ZX2opzw0J/LZ8VvXhtMUxp0azuNo4aYoSWblHlKP2uV8RpmjDY5Te5Rjb1ewSrotbiNaOyu4+JHScTo3rZVWpTSVvlgtkfu+Zbp4ZL+ehHRjYswdk5Sdlvb/mfcRem04rOUsor+Jd5PgqTqTWWc5KMVwTyUfUqRk5tNq0E/hj+sufsdP0QwWvXUnsprW8dkV638CykbnSnJbjXbvaFPVio8El5Kw8EKdNyAAAAAAAAAAAAgoAR1d31IkI6u76kBIAlwuAoCXFuAAJcLgKAlxbgAjQXC4FPSOiqdeOrUimtz3p8Yy2o4zS/QypT+Ok3UiuHzx8F83h5Hf3EZC1It6spktTx5DOvJXulK21SydxI49LbTl4NHpOlujdKvm1qz/PHb/yX4jk8d0RrU9kVUXGnt/6vNepltimJb6Z6W9YE9Jx3U5N8JNW9BijKp8VS1l8sVsXPm+Zfej2naUJRfahJfoS0NEVJZRhJ34RZRNZ34u51iPVfD4ZycYxV3J2SXE9H0HolUKSjtk85vi+HcthQ6N9Huq/uVF8bVktuqt+fFnQG3Dj4xuXOz5OU6jwoolwL2coCXC4CgIFwFAS4twABLi3ACOru+pD7kdXd9SAXqucvMOq7T8wAA6rtS8w6ntS8wAA6rtS8w6rtS8wAA6ntS8w6ntS8wAA6rtPzDqu1LzAADqe1LzDqe1LzAADqe0/MOp5vzEABep7UvMTqe1LzAAF6ntS8w6ntPzAADqu1LzDqe1LzAADqu0/MOp7UvMAAOp7UvMOq7T8wAA6rtS8w6ntS8wAA6rtS8w6ntS8wAA6rtPzDqebyz2gAH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9" name="AutoShape 28" descr="data:image/jpeg;base64,/9j/4AAQSkZJRgABAQAAAQABAAD/2wCEAAkGBhQSEBQQEBIVFBQQEBQWEBIPFBQXFRUUFBQXFBYQFBIXGyYeFxkjGRQUHy8hIycpLCwsFR4xNTAqNSYrLCkBCQoKDgwOGg8PGCkcHx0pLCwpLCkpKSkpKSkpKSkpLCksKSkpLCksKSkpKSkpLCkpKSkpKSksKSkpLCksLCksKf/AABEIALQA8AMBIgACEQEDEQH/xAAbAAABBQEBAAAAAAAAAAAAAAAAAQIDBAUGB//EADoQAAIBAgIGCAQFAwUBAAAAAAABAgMRBCEFEjFBUWEGE2JxgZGhsSIyctFCUsHh8BQjJAcVgpKyNP/EABkBAQADAQEAAAAAAAAAAAAAAAACAwQFAf/EACIRAQACAgMAAwADAQAAAAAAAAABAgMREiExBDJBEyIzFP/aAAwDAQACEQMRAD8A9xAAAAAAAAAAAAABlWooptuySzbHM57pXj9WMad/nu5dy3EL2412njpztFSYrpI72ppJcZbe+wyl0lkn8aTXLJ/Y52niFcWtiMjBOa3u3T/5aead9gsbGpHWg7r1XJlk4Lo1pXUxEYN5VPha5/hf6HeJm3Fk5xtz82L+O2igAFqkAAAAAAAACXAUBLkVfEKKBo+pVS2uxl6S0zGCtfO2xbfPcZukdMyfwxl3tJW9TFcXLNu7fFmLLn/KteL4++7LGK0i5918ktniyKMtw1UVsf7Dm+WzaY+57luiIjqA8jQ0C/78fH2M2oXuj0v8iK7/AGZZi+8IZfpLtAADquSAAAAAAAAAAQ4Lp1VtXXKmvVs704Lp/G1aL/NT9m/uUfI+jT8X/RzUMaySrjb5lCTK1Ws9hznb1+rT0i4zU084tNd6d0ex6Oxiq0oVYu6nFNeO7w2eB4LVbO+/0z6QWUsLUe2V6V+L+aP6mnBbjOp/WH5uPlHKPx6KhRqY43uSQUAAAAQAuNnK2bGVcQo7/UwdJ6ZsrRd3+J7l3cSFskVTpSbS0cbpSMU7trhb5n3I5/GY+U3ldLnv73uKlSTk3JttvzIZXWd++/2OfkzTZ0MeCKpHwbGTW9Dln+w1zW4pX6OUk/34hr+hEpCa9/2JPdFqSyLvRt/5EO6XsUdU0Oji/wAiPj7FmP7wry/SXbgAHTcgAAAICFAAAAARnIf6h4NujCql8k7Pula3qvU7AraQwUatKVKeycWny4PwefgQvXlXSeO/C0WeJSr8SGrMsaX0fKhVlSmrODtya3NcmijLM5mnfrMTHRJMKNZwmpRdndPLaNsOjC+09eW8er9GumMalNRqu042TlufPvOqhNNXTy5HiWi8Y4N8DsdFdJZRVlLJ7pZ27uBpx59dWczL8b9q724XOew/Se/zRT+n7GgtN02r3fdbM0RkrLLOO0ew0WzN0hpaMMr58Ft89iMrSWnZO8YXin5vx3GWqvFFGTP+VX4/j77ssYrSspu3yx4Lf38SlOrdWvb7DXXV3kRyrGK1pt63VpEeQfGTTSQ/W4leeJSzvs9hksVc8hPSaU7EU55+BF1l/AdCme6e9QdFkkEJGIk6lj1GUrRf6Pf/AEw8fYxp129hqdGU/wCpg+UvYsx/eFeWP6S7sAA6bkAAAAAAAAAZUqJJtuyW1sB1wZhYvpRFZU463N5L7mXiemM07NRgnvtf3KbZqVX1wZLeQn6a9F/6mn1lOyqwTtfLXj+Rvc+DPKKuTs9qdmuDW1Pgej4jSM6ivKbafkc7pzQarfHTdqi3PZPk+fPzMeW8WnqHR+PS1I1ZzMESQRV13GTjNNSW1SyZPTrFbVPiwqtsizh8S0U9YfFhW6HD6QyWfeXaek99zlI4gsUq428msS6+GMUkRV1dZGJgsVZ+Jpf1Pqh6r1qVeeIex/zihOt5iYpXzW8ipshpbtPtHU6Y+Ecrok1rHrwyMbO7H9aM1W9g9U7bWenRrk2K6fFkVbEpbCrPEN7D0XJ4hR3F/otidbFwXKX/AJZz8kzY6HQtjIfTP/yWY/tCvN9JelAAHScYAAAAgo2TAgxmMjSi5zdktnFvgjkcdpSVaWeUfwxWxc3xZBpLSjrTcr/CvkXBfdlWlUMGTNynUeOhiwcY3Pqw4ZFetC6s1dc7FmEr5EjooontqidMKcJUb9Xdx3wve30sKOOUs08r5rma1bRilvs+KOZ0zgqlF9bHNL51Ha1xtxRFbW0WWdK4OnVi4zSus4yWUlyvvXI4KpjXTm4N7G1fu38jo56djKOUlsOE03jb1G1vLKV3JktFI26XD41SLaqHD4XHTj+F2Oj0bj9de/EnbHMKqZIs2Yu5IpsgpZlynS5FaxPQq2LEcVbwRAqGWQ2VJ/zgNIytxxN1/N47rsyrCnZZ/wAsWKC1vMaexK1CTewmpuzs1mDiopcbEGs2R092tzxnD0K1Ss2wVJjrJE9I7RqncWVOwTmWNG6Oq13alG6XzTbtBcnLjyWZ7Eb6hG1or3KrJLa/P2Ol6J6EqqrHETWpGzUVK+tLWVr6v4V3+Rs6F6I06Npz/uVF+KSyj9Ed3e7s26i2fUjXjw67lgy/I31VKAAaGQAAAAyorq3EeNkgPJ9ZwnKEtsZOL/4u36E8K9jU6ZaE6up18NlVu64T+zOejI5N6TW2nZx3i9YlsYetd3LqkYWGxGfualOZHaVoXUVMfSTi77lvJYTEqZqzPUa9S830t0Nq1pdbQ1YRk/xSav2krFOn0DqQ+aUZPjn6XPUZRy7ipiUh/JaI0nqJncvPX0Ycdr8ir/t7hK8dqOyx9O+wyZYV5tntbz+rOMIMFUukzUobjJpUdSbjzujXoE0ZXIQG1Kf84j4DpTPNoSqV9j42J8AkvchqteewfQhZtc7eg9SjpZ+Z3fgPU0iKTsQSk2IgTvE8Ao3lJKKcpP5Yxzb8C1onQlXEySprVgvnqSXwrio/mly82ehaG0DTw8bQV5NfFUlnKXe9y5LIupimzNlzxTzuXPaI6EuVp4rwpRfpOS29yOuoYeMIqMIqMVklFWS7kSpCmytYr4518k3nsgyru+pEhHV3fUiSB4CgACWFAAEYo2QHIdP8SnCFOPzKTl3ZNL3Zwv8AXKMtWfw3eV8l4M3dKYvrKsqj3zdu5ZL0KGO0ZCrG0lf3Obkvytt1cVOFYg2K2Ms08Q0zDwU3h5dVVd6bf9ub/D2JPhwZsFUwu21sPXvkyxqmNharjt8y1V0nFI828mE2JqqKuZVbHK5WxmkHMoeLPE4jUL061yFQTIYLvFxGNjR+Z3k/lgtr5vguZKINs3SDvXkluSXkl92XMLLiUqFOUpaz2yd33sjeIs2s7pskN1YhWyIauMUdr7kYksVJ8hYpvaw900I4pyfJGpQnlf1MqhTsalDDSnKNOnFylJ5RjtfPkuZ7BaYj02pVOl6O9DJ1bVMSnCntjDZOf1flj69xs9HehsaVqte06u1JfJD6eL5+R1KRrx4f2XOzfJ31RHQw8YRUIJRjFWjGKskuCRIAppYgAAAEdXd9SJCOru+pASAIKAAAAA2WwURgeYYzDuM5wazjN+5FSr/xncaf6Pqt8cMppf8AZLdyfM4mvhXFtSTTW1PI5uTHNZdXFmi8I8ZhI1ItNJ3MT+onh3qzTnS3NZzhy7SNxSa2iVIRkrNXK4lcgw+IjOOtCSlF70/R8CKumZOK0E4yc6M3Tk98H7rYys8Ri45OcZc5QX6DhEkTprOO0z62lacMtbWl+WC1n9vUgej61V/3ajcfyw+FeNjVwmgVFbElyGohOZ2zf9yq1MqcFTXF/FPwWxeotDRbzcrtva5O7fiazoKDsLe+w92iiwdFK3IxsZTec1scne+67yN6vDUpN75Oy/X0K0cLrU5LjH2BDFw9Jvai7CgSUMPYt4XDOUlCCcpSdoqO1v8An7hZ56l0bgJVJxpwV5S2L9W+C3vcep9H9Aww8LLObXxztm3wXCJV6LdGlhoa07OrNfE1sivyR5e50KRuxY+Pc+uT8jPznUeBIUAL2UAAAAAAAR1d31IkI6u76kBIAAAAAAAAIAHK9KtGtS65K8Wlrcns8rep1RHiKCnFxlskrMhevKEqW4zt5o4KWS289pUqRadjV0/oTq56t83nFrev0Zzjx8qctSsnKO6f4o9/FHPtXXrq0tuNwtykM6pcCRU1Ja0JKSe+P68BsE08yCcdrOHoxW4fiZZXK8q1iCrXbPNpRWdmVo3z8ySjSSV27KKu2+HEblGLlN2S2t+3Mo1sS6uSWrBbIvbLtS+249elxFfrZJpWisoLfbfJ82W5q0GuVvPIip09XYTVaOtDVW2Wavy4vcmwjKhh6Mqk1TpxcpTdoxW1/bm9x6h0X6LRw0daVpVZL4pbor8keXPeL0V6KQwsNZ2nVmlrz3JbdSHCPudCkb8eKK9y52f5E3nUeBIUAL2UCCgAAAAAAAAR1d31IkI6u76kA8UQUAAQUAAQUAAAAytO6K66nZfNHOLfqjgMTh73hUWayd9t+DPUzH0z0ejW+KPwz47n9S/Upy4+XcNGHLw6l5ViNHzpS16UnH6X7rf4iw07JZVaall80Hqvy2extY+nOlN06sNnDh+ZX2opzw0J/LZ8VvXhtMUxp0azuNo4aYoSWblHlKP2uV8RpmjDY5Te5Rjb1ewSrotbiNaOyu4+JHScTo3rZVWpTSVvlgtkfu+Zbp4ZL+ehHRjYswdk5Sdlvb/mfcRem04rOUsor+Jd5PgqTqTWWc5KMVwTyUfUqRk5tNq0E/hj+sufsdP0QwWvXUnsprW8dkV638CykbnSnJbjXbvaFPVio8El5Kw8EKdNyAAAAAAAAAAAAgoAR1d31IkI6u76kBIAlwuAoCXFuAAJcLgKAlxbgAjQXC4FPSOiqdeOrUimtz3p8Yy2o4zS/QypT+Ok3UiuHzx8F83h5Hf3EZC1It6spktTx5DOvJXulK21SydxI49LbTl4NHpOlujdKvm1qz/PHb/yX4jk8d0RrU9kVUXGnt/6vNepltimJb6Z6W9YE9Jx3U5N8JNW9BijKp8VS1l8sVsXPm+Zfej2naUJRfahJfoS0NEVJZRhJ34RZRNZ34u51iPVfD4ZycYxV3J2SXE9H0HolUKSjtk85vi+HcthQ6N9Huq/uVF8bVktuqt+fFnQG3Dj4xuXOz5OU6jwoolwL2coCXC4CgIFwFAS4twABLi3ACOru+pD7kdXd9SAXqucvMOq7T8wAA6rtS8w6ntS8wAA6rtS8w6rtS8wAA6ntS8w6ntS8wAA6rtPzDqu1LzAADqe1LzDqe1LzAADqe0/MOp5vzEABep7UvMTqe1LzAAF6ntS8w6ntPzAADqu1LzDqe1LzAADqu0/MOp7UvMAAOp7UvMOq7T8wAA6rtS8w6ntS8wAA6rtS8w6ntS8wAA6rtPzDqebyz2gAH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54" name="Picture 30" descr="http://www.envie-35.org/blog/img/blog-110510-le-coaching-le-coup-de-pouce-pour-un-retour-a-l-emploi-large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4397196"/>
            <a:ext cx="1428750" cy="1071563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36" descr="data:image/jpeg;base64,/9j/4AAQSkZJRgABAQAAAQABAAD/2wCEAAkGBhIQERUUEBEWEhUQFRIQEhUXDxAUERYZFRQYFxUUExIXGyYeFxkjGRQSHy8gJCcpLCwuFR4xNTAqNSYrLCoBCQoKDgwOGg8PGiwkHyM1NTUsLSkqLywvKi4vKSwsKioqLDUpLCwqKi8pLSwsLCwsLSwpKikpLC4sKSkpKi0vKv/AABEIAOEA4QMBIgACEQEDEQH/xAAcAAEAAgMBAQEAAAAAAAAAAAAABAUDBgcCAQj/xAA/EAACAQIBCAUJBgYDAQAAAAAAAQIDEQQFBhIhMUFRcRMiYYGRBzJCUmKhscHRFCMzksLwU3KCouHxc7LiFv/EABoBAQACAwEAAAAAAAAAAAAAAAAEBQECAwb/xAAyEQEAAgECBAMGBQQDAAAAAAAAAQIDBBEFEiExE0FhIjJRcbHhgZHB0fAUUqHxIzNT/9oADAMBAAIRAxEAPwDuIAAAAAAAAAAAAAAAAAAAAAAAAAAAAAAAAAAAAAAAAAAAAAAAAAAAHxytt1AfQR3jo3sus+xXPcZSe5R5u78Ebcsx3Y3ZQfEj6asgAAAFRlTOvC4a6q1o6S9CPXny0Y7O+xvTHfJO1ImZ9GJtFY3lbg0LGeVamtVHDyl2znGC8FcosZ5S8ZPzNCkvZhpPxm38Cyx8I1V+8bfOf9o9tVjjz3daK3HZx4Wh+LXhF8NJOX5Y3ZxrG5bxFb8WvUmuDqS0fyp2IJY4uBf+l/yj9fsj21v9sO5ZFzio4zT6ByaptRbcHFO6urX17uBZlBmTkX7LhYqS69X72p2OSVo90bLncvyg1Fcdctq4/djsnY5tNYm3cABwbgAAAAAAAAAAAAAealVRV5NJLe3ZEDKmWoUNXnTeyK+MnuRUYbDVsW9KcrQT1PdyhH5kimCZjnt0hzm/XaO6wr5du9GjHSexNp+6O1mWnk2c9dabfsr92XcTMLgoUlaCtxe982ZzFskR0xxt6+bMVmfeeKVFRVoqx7AOHduAAAAANI8omRq7g61GrU0Yr76kqk9Gy9OMb2tbau/icxP0I0crz6zO+zSdagvuZvrRS/Cb/Q3s4bOB6bhGujbwL9/Kfj6fsrtVhn34/Fp4APSq8JGT6kI1YSqpyhGcZTS2tJptIjgxMbxsR0d7yblSliIKdGanF8NqfCSetPsZKOG5Ay9UwdVVKb1alOF+rNcH28Hu+PZ8l5Tp4mlGrSd4zV+1PfGS3NPUeI4hw+2ltvHWs9p/SVxgzxlj1SwAViSAAAAAAAAAAAUWX84VS+7pu8972qH/AKPucmXugjoQf3k1q9les+3bY03DQlUkkutKbt2tt8fnzLPSaTmjxMnb+f4R8uXb2arjImTZYibc29FO85X1t8E+LN1jFJWSslqS3GDAYRUqcYL0Uk+1733skEXUZ5y29I7OmOnLAACM6AAAAAAAAB4rUYzi4ySlGScZJq6ae1NHsDsOP55Zoywc9KCboTfVetuDfoSfwe/ma0foDFYWFWEoVIqUZq0otamjj2duak8DU1XlSm30c969iftL37eKXr+GcR8aPCye99fuqtRp+T2q9vooAXmZeSVicXTjKOlCF6s1utHYn2OWirdptmdPk4jJOpg1oy2yo36sv+NvzX2bOROza/DhyxivO2/n5fi41wWvXmhzg27MHOD7NU0Jv7qr5220Zbp8tz7uBqVSm4txkmnFtNNWaa2prcyfkvajrqsdcuKa27S1x2mtt4dzTvs3n0oM0Mp9JS6OXnUkku2O7w2eBfngcuOcd5pPku625o3AAc2wAAAAAEPK2U44elKpLdqit8pPYv32kw5znXln7RW0Yv7uleMeDfpS+S7OZL0en8fJtPaO7llyclUCvipVZuc3eUnd/RcF9DaMy8n3cqrWzqQ5tdZ+Fl3s1GmdOyNhOioU4b1FOXN65e9stuIZPDxcsef0RsFea28poAPPJwAAAAAAAAAAAAAEXKWTqeIpyp1Y6UZqz4rg09zT13JQM1tNZ3juxMb9JUGaOaywMJptTnObbmlr0U7QXhra4tl+Ab5ctst5veessVrFY2hq+eGZUcYukp2hWitturUW6M+D4S/a5zh8HOjUcKkXCcHaUXtX157DtxSZy5uRxUdKKSqwXUfFepJ8OHB82Wuh4lbHHhZPd8vT7I2bTxb2q92sZv4p0pxkt2p8ntOgxldXW/Wc4wEGnZqzTs09t1tTN6yPW0qaXq6u7d++w04jTeeaG2CfJOABUpIAAAAAps7MpqhhpetUvShxvJa33K78DmtMu8+cpdLidBPq0Fo/1Ss5P/qu4pIHqdBg8LDEz3nr+ysz35r/ACT8m0NOrCPrSivF6/mdUOe5n0tLFRfqqUvdb9R0Iq+KW3yRX4QlaePZmQAFUkgAAAAAAAAAAAAAAAAAAAADW84cmaM1VivOdp89z79n+ybkSW7iv38y1qU1JNSV09qKrJ1Jwm4v0Xb37SZGWb4uWfJymu1t4W4AIbqAAAGaFlfyjVqNWVP7KoODt15tt8JdVWs1bY3zKuv5RMXUVl0cL382Db8ZNlpThWovETtERPr+26NOpxx0VFeu6lWc3tnOU33ybMtMiUSXA9NaNuiuhf5q5Rp0Ksp1G0nBxVk3rck7auRsn/2dHdCb7oL9RotMl4Wk5yjFbZNRXfqKvPpceS3PZKpktWNodGyfjemgpqLipXsna+rVfUSTHh6KhGMVsilFdysZDzdtt527J8duoADVkAAAAAAAAAAAAAAAAAAAjVKdqifFfCxJMdRa1zNqzsxLIADVkAAFFnVmvDG090asE+jn+mXGL923nymthJ0puFSLjKDtJPb/AK7TuZr2dma0cXDSgkq0F1Xs0l6kn8HuLnh3EJwz4eT3fp9kTUYOf2q93MqRLpkbopQk4yTjKLcZJpppp601xJNM9FfqgQkUzYM0sLp1091NOb57F73fuNfpm9Zl4PRpSm1rqOy5R1fHSKvXZOTFPr0ScNd7Q2EAHmFiAAAAAAAAAAAAAAAAAAAAAB4qbuZ7PFTdzMwxL2ADDIAAAAA1nO3NdV10tJfexWtauulu/mW7w4W0OMWtT1W1Nb9XE7Ea9nDmrGvepTtGrv8AVn/Nwfb49lxotfyR4eTt5T8PsiZsG/tVaPRi20lrbsl2t7EdSwOFVKnCC9CKjzstb8bmj5q5MlLFWnG3QXlJPc1qivHX3G/mvE8u9opHzZ09domQAFSlAAAAAAAAAAAAAAAAAAAAAAYqj60VzfwMpgi71H7MUu96/hY2hiWcAGrIAAAAAAADHDDxUpSSSlOyk970b2v4syAGZncAAYAAAAAAAAAAAAAAAAAAAAAAbI+C1x0vXbl3PzfdY94mLcWl6XV5J7X4XMiVjbyY830AGrIAAAAAAAAAAAAAAAAAAAAAAAACty5ld4aCmqbmm7N6SSjwvqe01PGZ815eYo0+S0peMtXuJeHR5c0b17fNyvlrTpLfWysxuc2Fo3068LrdF6cuVo3Oa4/KdWr+JVlLscno90diKuZa4uDxP/Zb8v5+iNbV/wBsOgY3ymUY/hUpzfF6MI/N+4oMb5TcTL8OFOn3SnLxbt7jV5mOFJzkorbJqK5t2XxLXFw3TU68u/z6/ZFtqMk+btmbzqvDU5V5udScVUk7RXn9ZRSSSVk0u4sTxSpqMVFbIpJdysezxt7c1pt8VvEbRsAA0ZAAAAAAAAAAAAAHiV1s8BCqn9N57MFfDaWtOz4m0bT3Y+TOCCsc4O1Rd6/esl06qkrxdxNZgiYl7ABqyAAAAQ8blejR/EqJP1dsvyrWbVrNp2iN2JmI7s+Jw0akJQmrxmnF95zTLuR5Yapoy1xd3CXFfVb0bFlPPjaqEP65/KP1ZqeOxk6stKpJzfFvZ2Jbu4veH4M2Kd7dInyQtRelo6d0KoRZkmoRpl9RBlHmWuZuB6bG0luhLpZcoK6/u0V3lVM3fyW4DrVqzWxRox7+tL9Bz1uXwtPe3p9ejbDXmyRDoQAPDLoAAAAAAAAAAAAAAAAAAHmpSUlZq5XVsmSi70pd17Px3lmDet5r2YmIlRyyrVp6pq/OLT920LOTjT8Jf4LqdNSVpJNdquV9fINKWy8eT1eDJFb4p9+rnMWjtKFUzoa2UvGev4EernZP0acVzcn9DLXzYn6M0+aa+pAq5uV1sipcpx+diXSumn4OVpyIuLy/XnqdRxXCK0fetfvKeo/8lvPIGI/hPxj9TDLN3E/wX4w+pYY74ae7MR+ThaLz33U8zDMv6eaOJn6Cj/NNL4XJNLMGrLz6sI8lKT+R1/q8Ne9o+rXwrz5NQqEWZ0/AZj4em7zvVftWUPyrb33JGcObNPFUdGKUJwT6KSSSXstL0X/k5xxXFF4rETt8Wf6W227kEzrWY+A6HBU7qzqXqv8Ar1r+3ROYRyZN11QlFxm6kaTW9Nuz+p2ylTUYqKVlFJLklZGvGc3/AB1pHn1/n5s6SntTMvQAPNLEAAAAAAAAAAAAAAAAAAAAAAAAAAAAAAAAAAFbicgUZ14YhxtUpX1rZLqtLTW+19T26iyANrXtbaJnt2YiIjsAA1Z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1" name="AutoShape 38" descr="data:image/jpeg;base64,/9j/4AAQSkZJRgABAQAAAQABAAD/2wCEAAkGBhIQERUUEBEWEhUQFRIQEhUXDxAUERYZFRQYFxUUExIXGyYeFxkjGRQSHy8gJCcpLCwuFR4xNTAqNSYrLCoBCQoKDgwOGg8PGiwkHyM1NTUsLSkqLywvKi4vKSwsKioqLDUpLCwqKi8pLSwsLCwsLSwpKikpLC4sKSkpKi0vKv/AABEIAOEA4QMBIgACEQEDEQH/xAAcAAEAAgMBAQEAAAAAAAAAAAAABAUDBgcCAQj/xAA/EAACAQIBCAUJBgYDAQAAAAAAAQIDEQQFBhIhMUFRcRMiYYGRBzJCUmKhscHRFCMzksLwU3KCouHxc7LiFv/EABoBAQACAwEAAAAAAAAAAAAAAAAEBQECAwb/xAAyEQEAAgECBAMGBQQDAAAAAAAAAQIDBBEFEiExE0FhIjJRcbHhgZHB0fAUUqHxIzNT/9oADAMBAAIRAxEAPwDuIAAAAAAAAAAAAAAAAAAAAAAAAAAAAAAAAAAAAAAAAAAAAAAAAAAAHxytt1AfQR3jo3sus+xXPcZSe5R5u78Ebcsx3Y3ZQfEj6asgAAAFRlTOvC4a6q1o6S9CPXny0Y7O+xvTHfJO1ImZ9GJtFY3lbg0LGeVamtVHDyl2znGC8FcosZ5S8ZPzNCkvZhpPxm38Cyx8I1V+8bfOf9o9tVjjz3daK3HZx4Wh+LXhF8NJOX5Y3ZxrG5bxFb8WvUmuDqS0fyp2IJY4uBf+l/yj9fsj21v9sO5ZFzio4zT6ByaptRbcHFO6urX17uBZlBmTkX7LhYqS69X72p2OSVo90bLncvyg1Fcdctq4/djsnY5tNYm3cABwbgAAAAAAAAAAAAAealVRV5NJLe3ZEDKmWoUNXnTeyK+MnuRUYbDVsW9KcrQT1PdyhH5kimCZjnt0hzm/XaO6wr5du9GjHSexNp+6O1mWnk2c9dabfsr92XcTMLgoUlaCtxe982ZzFskR0xxt6+bMVmfeeKVFRVoqx7AOHduAAAAANI8omRq7g61GrU0Yr76kqk9Gy9OMb2tbau/icxP0I0crz6zO+zSdagvuZvrRS/Cb/Q3s4bOB6bhGujbwL9/Kfj6fsrtVhn34/Fp4APSq8JGT6kI1YSqpyhGcZTS2tJptIjgxMbxsR0d7yblSliIKdGanF8NqfCSetPsZKOG5Ay9UwdVVKb1alOF+rNcH28Hu+PZ8l5Tp4mlGrSd4zV+1PfGS3NPUeI4hw+2ltvHWs9p/SVxgzxlj1SwAViSAAAAAAAAAAAUWX84VS+7pu8972qH/AKPucmXugjoQf3k1q9les+3bY03DQlUkkutKbt2tt8fnzLPSaTmjxMnb+f4R8uXb2arjImTZYibc29FO85X1t8E+LN1jFJWSslqS3GDAYRUqcYL0Uk+1733skEXUZ5y29I7OmOnLAACM6AAAAAAAAB4rUYzi4ySlGScZJq6ae1NHsDsOP55Zoywc9KCboTfVetuDfoSfwe/ma0foDFYWFWEoVIqUZq0otamjj2duak8DU1XlSm30c969iftL37eKXr+GcR8aPCye99fuqtRp+T2q9vooAXmZeSVicXTjKOlCF6s1utHYn2OWirdptmdPk4jJOpg1oy2yo36sv+NvzX2bOROza/DhyxivO2/n5fi41wWvXmhzg27MHOD7NU0Jv7qr5220Zbp8tz7uBqVSm4txkmnFtNNWaa2prcyfkvajrqsdcuKa27S1x2mtt4dzTvs3n0oM0Mp9JS6OXnUkku2O7w2eBfngcuOcd5pPku625o3AAc2wAAAAAEPK2U44elKpLdqit8pPYv32kw5znXln7RW0Yv7uleMeDfpS+S7OZL0en8fJtPaO7llyclUCvipVZuc3eUnd/RcF9DaMy8n3cqrWzqQ5tdZ+Fl3s1GmdOyNhOioU4b1FOXN65e9stuIZPDxcsef0RsFea28poAPPJwAAAAAAAAAAAAAEXKWTqeIpyp1Y6UZqz4rg09zT13JQM1tNZ3juxMb9JUGaOaywMJptTnObbmlr0U7QXhra4tl+Ab5ctst5veessVrFY2hq+eGZUcYukp2hWitturUW6M+D4S/a5zh8HOjUcKkXCcHaUXtX157DtxSZy5uRxUdKKSqwXUfFepJ8OHB82Wuh4lbHHhZPd8vT7I2bTxb2q92sZv4p0pxkt2p8ntOgxldXW/Wc4wEGnZqzTs09t1tTN6yPW0qaXq6u7d++w04jTeeaG2CfJOABUpIAAAAAps7MpqhhpetUvShxvJa33K78DmtMu8+cpdLidBPq0Fo/1Ss5P/qu4pIHqdBg8LDEz3nr+ysz35r/ACT8m0NOrCPrSivF6/mdUOe5n0tLFRfqqUvdb9R0Iq+KW3yRX4QlaePZmQAFUkgAAAAAAAAAAAAAAAAAAAADW84cmaM1VivOdp89z79n+ybkSW7iv38y1qU1JNSV09qKrJ1Jwm4v0Xb37SZGWb4uWfJymu1t4W4AIbqAAAGaFlfyjVqNWVP7KoODt15tt8JdVWs1bY3zKuv5RMXUVl0cL382Db8ZNlpThWovETtERPr+26NOpxx0VFeu6lWc3tnOU33ybMtMiUSXA9NaNuiuhf5q5Rp0Ksp1G0nBxVk3rck7auRsn/2dHdCb7oL9RotMl4Wk5yjFbZNRXfqKvPpceS3PZKpktWNodGyfjemgpqLipXsna+rVfUSTHh6KhGMVsilFdysZDzdtt527J8duoADVkAAAAAAAAAAAAAAAAAAAjVKdqifFfCxJMdRa1zNqzsxLIADVkAAFFnVmvDG090asE+jn+mXGL923nymthJ0puFSLjKDtJPb/AK7TuZr2dma0cXDSgkq0F1Xs0l6kn8HuLnh3EJwz4eT3fp9kTUYOf2q93MqRLpkbopQk4yTjKLcZJpppp601xJNM9FfqgQkUzYM0sLp1091NOb57F73fuNfpm9Zl4PRpSm1rqOy5R1fHSKvXZOTFPr0ScNd7Q2EAHmFiAAAAAAAAAAAAAAAAAAAAAB4qbuZ7PFTdzMwxL2ADDIAAAAA1nO3NdV10tJfexWtauulu/mW7w4W0OMWtT1W1Nb9XE7Ea9nDmrGvepTtGrv8AVn/Nwfb49lxotfyR4eTt5T8PsiZsG/tVaPRi20lrbsl2t7EdSwOFVKnCC9CKjzstb8bmj5q5MlLFWnG3QXlJPc1qivHX3G/mvE8u9opHzZ09domQAFSlAAAAAAAAAAAAAAAAAAAAAAYqj60VzfwMpgi71H7MUu96/hY2hiWcAGrIAAAAAAADHDDxUpSSSlOyk970b2v4syAGZncAAYAAAAAAAAAAAAAAAAAAAAAAbI+C1x0vXbl3PzfdY94mLcWl6XV5J7X4XMiVjbyY830AGrIAAAAAAAAAAAAAAAAAAAAAAAACty5ld4aCmqbmm7N6SSjwvqe01PGZ815eYo0+S0peMtXuJeHR5c0b17fNyvlrTpLfWysxuc2Fo3068LrdF6cuVo3Oa4/KdWr+JVlLscno90diKuZa4uDxP/Zb8v5+iNbV/wBsOgY3ymUY/hUpzfF6MI/N+4oMb5TcTL8OFOn3SnLxbt7jV5mOFJzkorbJqK5t2XxLXFw3TU68u/z6/ZFtqMk+btmbzqvDU5V5udScVUk7RXn9ZRSSSVk0u4sTxSpqMVFbIpJdysezxt7c1pt8VvEbRsAA0ZAAAAAAAAAAAAAHiV1s8BCqn9N57MFfDaWtOz4m0bT3Y+TOCCsc4O1Rd6/esl06qkrxdxNZgiYl7ABqyAAAAQ8blejR/EqJP1dsvyrWbVrNp2iN2JmI7s+Jw0akJQmrxmnF95zTLuR5Yapoy1xd3CXFfVb0bFlPPjaqEP65/KP1ZqeOxk6stKpJzfFvZ2Jbu4veH4M2Kd7dInyQtRelo6d0KoRZkmoRpl9RBlHmWuZuB6bG0luhLpZcoK6/u0V3lVM3fyW4DrVqzWxRox7+tL9Bz1uXwtPe3p9ejbDXmyRDoQAPDLoAAAAAAAAAAAAAAAAAAHmpSUlZq5XVsmSi70pd17Px3lmDet5r2YmIlRyyrVp6pq/OLT920LOTjT8Jf4LqdNSVpJNdquV9fINKWy8eT1eDJFb4p9+rnMWjtKFUzoa2UvGev4EernZP0acVzcn9DLXzYn6M0+aa+pAq5uV1sipcpx+diXSumn4OVpyIuLy/XnqdRxXCK0fetfvKeo/8lvPIGI/hPxj9TDLN3E/wX4w+pYY74ae7MR+ThaLz33U8zDMv6eaOJn6Cj/NNL4XJNLMGrLz6sI8lKT+R1/q8Ne9o+rXwrz5NQqEWZ0/AZj4em7zvVftWUPyrb33JGcObNPFUdGKUJwT6KSSSXstL0X/k5xxXFF4rETt8Wf6W227kEzrWY+A6HBU7qzqXqv8Ar1r+3ROYRyZN11QlFxm6kaTW9Nuz+p2ylTUYqKVlFJLklZGvGc3/AB1pHn1/n5s6SntTMvQAPNLEAAAAAAAAAAAAAAAAAAAAAAAAAAAAAAAAAAFbicgUZ14YhxtUpX1rZLqtLTW+19T26iyANrXtbaJnt2YiIjsAA1ZAAAAAAAAAAAAAAAAAAAAAAAAAAAAAAAAAAAAAAAAAAAAAAAAf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64" name="Picture 40" descr="http://f9.img.v4.skyrock.net/f9b/astronomie/pics/3078775249_1_3_DhzWl45x.gif"/>
          <p:cNvPicPr>
            <a:picLocks noChangeAspect="1" noChangeArrowheads="1" noCrop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4124" y="5716361"/>
            <a:ext cx="821812" cy="82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à coins arrondis 11"/>
          <p:cNvSpPr/>
          <p:nvPr/>
        </p:nvSpPr>
        <p:spPr>
          <a:xfrm>
            <a:off x="2939608" y="2709998"/>
            <a:ext cx="3036546" cy="13901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3065622" y="2709998"/>
            <a:ext cx="27845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>
                <a:latin typeface="Algerian" pitchFamily="82" charset="0"/>
              </a:rPr>
              <a:t>Self-</a:t>
            </a:r>
            <a:r>
              <a:rPr lang="fr-FR" sz="4000" dirty="0" err="1" smtClean="0">
                <a:latin typeface="Algerian" pitchFamily="82" charset="0"/>
              </a:rPr>
              <a:t>learning</a:t>
            </a:r>
            <a:endParaRPr lang="fr-FR" sz="4000" dirty="0">
              <a:latin typeface="Algerian" pitchFamily="82" charset="0"/>
            </a:endParaRPr>
          </a:p>
        </p:txBody>
      </p:sp>
      <p:pic>
        <p:nvPicPr>
          <p:cNvPr id="1076" name="Picture 52" descr="http://www.mediapart.fr/files/sablier.jp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43" t="1554" r="13043" b="1554"/>
          <a:stretch/>
        </p:blipFill>
        <p:spPr bwMode="auto">
          <a:xfrm rot="20730756">
            <a:off x="378891" y="5216067"/>
            <a:ext cx="861044" cy="1341648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10192" y="6444044"/>
            <a:ext cx="136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 impératif</a:t>
            </a:r>
            <a:endParaRPr lang="fr-FR" dirty="0"/>
          </a:p>
        </p:txBody>
      </p:sp>
      <p:sp>
        <p:nvSpPr>
          <p:cNvPr id="30" name="ZoneTexte 29"/>
          <p:cNvSpPr txBox="1"/>
          <p:nvPr/>
        </p:nvSpPr>
        <p:spPr>
          <a:xfrm>
            <a:off x="1763688" y="5949280"/>
            <a:ext cx="1369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répétition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-36512" y="4150821"/>
            <a:ext cx="1656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Encouragement/valorisation</a:t>
            </a:r>
            <a:endParaRPr lang="fr-FR" dirty="0"/>
          </a:p>
        </p:txBody>
      </p:sp>
      <p:sp>
        <p:nvSpPr>
          <p:cNvPr id="32" name="ZoneTexte 31"/>
          <p:cNvSpPr txBox="1"/>
          <p:nvPr/>
        </p:nvSpPr>
        <p:spPr>
          <a:xfrm>
            <a:off x="2699792" y="5229200"/>
            <a:ext cx="13693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 recherche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7092280" y="465138"/>
            <a:ext cx="1296145" cy="371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Un Objectif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275203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14</Words>
  <Application>Microsoft Office PowerPoint</Application>
  <PresentationFormat>Affichage à l'écran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PAULINE</dc:creator>
  <cp:lastModifiedBy>Pauline</cp:lastModifiedBy>
  <cp:revision>13</cp:revision>
  <dcterms:created xsi:type="dcterms:W3CDTF">2012-06-09T10:50:32Z</dcterms:created>
  <dcterms:modified xsi:type="dcterms:W3CDTF">2012-06-11T17:04:51Z</dcterms:modified>
</cp:coreProperties>
</file>